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4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9" r:id="rId3"/>
    <p:sldId id="273" r:id="rId4"/>
    <p:sldId id="274" r:id="rId5"/>
    <p:sldId id="275" r:id="rId6"/>
    <p:sldId id="276" r:id="rId7"/>
    <p:sldId id="277" r:id="rId8"/>
    <p:sldId id="279" r:id="rId9"/>
    <p:sldId id="281" r:id="rId10"/>
    <p:sldId id="278" r:id="rId11"/>
    <p:sldId id="271" r:id="rId1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339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F"/>
    <a:srgbClr val="2C353D"/>
    <a:srgbClr val="FFFFFF"/>
    <a:srgbClr val="266EBF"/>
    <a:srgbClr val="50A6E0"/>
    <a:srgbClr val="58697A"/>
    <a:srgbClr val="5F6E7E"/>
    <a:srgbClr val="0033A0"/>
    <a:srgbClr val="0055EF"/>
    <a:srgbClr val="FF5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458" autoAdjust="0"/>
  </p:normalViewPr>
  <p:slideViewPr>
    <p:cSldViewPr snapToGrid="0" snapToObjects="1">
      <p:cViewPr varScale="1">
        <p:scale>
          <a:sx n="110" d="100"/>
          <a:sy n="110" d="100"/>
        </p:scale>
        <p:origin x="-498" y="-96"/>
      </p:cViewPr>
      <p:guideLst>
        <p:guide orient="horz" pos="2339"/>
        <p:guide pos="3840"/>
      </p:guideLst>
    </p:cSldViewPr>
  </p:slideViewPr>
  <p:outlineViewPr>
    <p:cViewPr>
      <p:scale>
        <a:sx n="33" d="100"/>
        <a:sy n="33" d="100"/>
      </p:scale>
      <p:origin x="0" y="-43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06" d="100"/>
          <a:sy n="106" d="100"/>
        </p:scale>
        <p:origin x="3272" y="19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504000" y="36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r>
              <a:rPr lang="nl-NL" dirty="0" smtClean="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rPr>
              <a:t>Kop</a:t>
            </a:r>
            <a:endParaRPr lang="nl-NL" dirty="0">
              <a:solidFill>
                <a:srgbClr val="FF500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601800" y="36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1200"/>
            </a:lvl1pPr>
          </a:lstStyle>
          <a:p>
            <a:r>
              <a:rPr lang="nl-BE" smtClean="0">
                <a:solidFill>
                  <a:srgbClr val="FF5000"/>
                </a:solidFill>
              </a:rPr>
              <a:t>1/04/2019</a:t>
            </a:r>
            <a:endParaRPr lang="nl-NL" dirty="0">
              <a:solidFill>
                <a:srgbClr val="FF5000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504000" y="8508775"/>
            <a:ext cx="29718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l">
              <a:defRPr sz="1200"/>
            </a:lvl1pPr>
          </a:lstStyle>
          <a:p>
            <a:r>
              <a:rPr lang="nl-NL" dirty="0" smtClean="0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rPr>
              <a:t>Voet</a:t>
            </a:r>
            <a:endParaRPr lang="nl-NL" dirty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601800" y="8506800"/>
            <a:ext cx="2700000" cy="360000"/>
          </a:xfrm>
          <a:prstGeom prst="rect">
            <a:avLst/>
          </a:prstGeom>
        </p:spPr>
        <p:txBody>
          <a:bodyPr vert="horz" lIns="91440" tIns="45720" rIns="91440" bIns="45720" rtlCol="0" anchor="ctr" anchorCtr="0"/>
          <a:lstStyle>
            <a:lvl1pPr algn="r">
              <a:defRPr sz="1200"/>
            </a:lvl1pPr>
          </a:lstStyle>
          <a:p>
            <a:fld id="{B2B4E666-D715-AD48-99EC-80D1C3222789}" type="slidenum">
              <a:rPr lang="nl-NL" smtClean="0">
                <a:solidFill>
                  <a:srgbClr val="0033A0"/>
                </a:solidFill>
              </a:rPr>
              <a:t>‹#›</a:t>
            </a:fld>
            <a:endParaRPr lang="nl-NL" dirty="0">
              <a:solidFill>
                <a:srgbClr val="0033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8639632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684000" y="540000"/>
            <a:ext cx="2700000" cy="360000"/>
          </a:xfrm>
          <a:prstGeom prst="rect">
            <a:avLst/>
          </a:prstGeom>
          <a:solidFill>
            <a:srgbClr val="0033A0"/>
          </a:solidFill>
        </p:spPr>
        <p:txBody>
          <a:bodyPr vert="horz" lIns="90000" tIns="45720" rIns="91440" bIns="45720" rtlCol="0" anchor="ctr" anchorCtr="0"/>
          <a:lstStyle>
            <a:lvl1pPr algn="l">
              <a:defRPr sz="120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 smtClean="0"/>
              <a:t>Kop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537000" y="54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0033A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BE" smtClean="0"/>
              <a:t>1/04/2019</a:t>
            </a:r>
            <a:endParaRPr lang="nl-NL" dirty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720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l">
              <a:defRPr sz="10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nl-NL" dirty="0" smtClean="0"/>
              <a:t>Voet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537000" y="8280000"/>
            <a:ext cx="2700000" cy="360000"/>
          </a:xfrm>
          <a:prstGeom prst="rect">
            <a:avLst/>
          </a:prstGeom>
        </p:spPr>
        <p:txBody>
          <a:bodyPr vert="horz" lIns="90000" tIns="45720" rIns="91440" bIns="45720" rtlCol="0" anchor="ctr" anchorCtr="0"/>
          <a:lstStyle>
            <a:lvl1pPr algn="r">
              <a:defRPr sz="900">
                <a:solidFill>
                  <a:srgbClr val="FF5000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fld id="{9FDDC29C-F309-0C44-B1DF-48E28FDE6E46}" type="slidenum">
              <a:rPr lang="nl-NL" smtClean="0"/>
              <a:pPr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4768988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Kop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BE" smtClean="0"/>
              <a:t>1/04/2019</a:t>
            </a:r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Voet</a:t>
            </a:r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DDC29C-F309-0C44-B1DF-48E28FDE6E46}" type="slidenum">
              <a:rPr lang="nl-NL" smtClean="0"/>
              <a:pPr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048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Kop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BE" smtClean="0"/>
              <a:t>1/04/2019</a:t>
            </a:r>
            <a:endParaRPr lang="nl-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Voet</a:t>
            </a: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9FDDC29C-F309-0C44-B1DF-48E28FDE6E46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3759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 met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Vrije vorm 10"/>
          <p:cNvSpPr/>
          <p:nvPr userDrawn="1"/>
        </p:nvSpPr>
        <p:spPr>
          <a:xfrm>
            <a:off x="14515399" y="205186"/>
            <a:ext cx="5456232" cy="14159428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532253" y="470264"/>
            <a:ext cx="40511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Koninklijk</a:t>
            </a:r>
            <a:r>
              <a:rPr lang="en-US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</a:t>
            </a:r>
            <a:r>
              <a:rPr lang="en-US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Instituut</a:t>
            </a:r>
            <a:endParaRPr lang="en-US" b="1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r>
              <a:rPr lang="en-US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Royal </a:t>
            </a:r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Météorologique</a:t>
            </a:r>
            <a:endParaRPr lang="en-US" b="1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Königliche</a:t>
            </a:r>
            <a:r>
              <a:rPr lang="en-US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Meteorologische</a:t>
            </a:r>
            <a:r>
              <a:rPr lang="en-US" b="1" baseline="0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 </a:t>
            </a:r>
            <a:r>
              <a:rPr lang="en-US" b="1" baseline="0" dirty="0" err="1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</a:t>
            </a:r>
            <a:endParaRPr lang="en-US" b="1" baseline="0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ctr"/>
            <a:endParaRPr lang="en-US" b="1" baseline="0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  <a:p>
            <a:pPr algn="r"/>
            <a:r>
              <a:rPr lang="en-US" b="1" baseline="0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Royal Meteorological Institute</a:t>
            </a:r>
            <a:endParaRPr lang="en-US" b="1" dirty="0" smtClean="0">
              <a:solidFill>
                <a:schemeClr val="bg1"/>
              </a:solidFill>
              <a:latin typeface="Lato Medium" panose="020F0502020204030203" pitchFamily="34" charset="0"/>
              <a:ea typeface="Lato Medium" panose="020F0502020204030203" pitchFamily="34" charset="0"/>
              <a:cs typeface="Lato Medium" panose="020F0502020204030203" pitchFamily="34" charset="0"/>
            </a:endParaRPr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 hasCustomPrompt="1"/>
          </p:nvPr>
        </p:nvSpPr>
        <p:spPr>
          <a:xfrm>
            <a:off x="687995" y="3204267"/>
            <a:ext cx="5895685" cy="786384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4000">
                <a:solidFill>
                  <a:srgbClr val="266EBF"/>
                </a:solidFill>
                <a:latin typeface="+mj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Titel van de </a:t>
            </a:r>
            <a:r>
              <a:rPr lang="en-US" dirty="0" err="1" smtClean="0"/>
              <a:t>presentatie</a:t>
            </a:r>
            <a:endParaRPr lang="en-US" dirty="0" smtClean="0"/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4" hasCustomPrompt="1"/>
          </p:nvPr>
        </p:nvSpPr>
        <p:spPr>
          <a:xfrm>
            <a:off x="687995" y="5124506"/>
            <a:ext cx="5895685" cy="1175709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Auteur</a:t>
            </a:r>
          </a:p>
          <a:p>
            <a:pPr lvl="0"/>
            <a:r>
              <a:rPr lang="en-US" dirty="0" smtClean="0"/>
              <a:t>Datum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6" y="470264"/>
            <a:ext cx="780977" cy="1041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136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2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3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2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latin typeface="+mn-lt"/>
              </a:defRPr>
            </a:lvl1pPr>
            <a:lvl2pPr marL="17463" indent="0" algn="ctr">
              <a:buNone/>
              <a:tabLst/>
              <a:defRPr sz="1600">
                <a:latin typeface="+mn-lt"/>
              </a:defRPr>
            </a:lvl2pPr>
            <a:lvl3pPr marL="17463" indent="0" algn="ctr">
              <a:buNone/>
              <a:tabLst/>
              <a:defRPr sz="1600">
                <a:latin typeface="+mn-lt"/>
              </a:defRPr>
            </a:lvl3pPr>
            <a:lvl4pPr marL="17463" indent="0" algn="ctr">
              <a:buNone/>
              <a:tabLst/>
              <a:defRPr sz="1600">
                <a:latin typeface="+mn-lt"/>
              </a:defRPr>
            </a:lvl4pPr>
            <a:lvl5pPr marL="17463" indent="0" algn="ctr">
              <a:buNone/>
              <a:tabLst/>
              <a:defRPr sz="1400"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ronde topics - 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5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93880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83926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7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73972" y="1895114"/>
            <a:ext cx="2815200" cy="2814942"/>
          </a:xfrm>
          <a:prstGeom prst="ellipse">
            <a:avLst/>
          </a:prstGeom>
          <a:ln w="50800">
            <a:solidFill>
              <a:srgbClr val="266EBF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rgbClr val="266EBF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rgbClr val="266EBF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78849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440000"/>
            <a:ext cx="7560000" cy="2880000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chemeClr val="tx1"/>
          </a:solidFill>
          <a:ln w="44450">
            <a:solidFill>
              <a:schemeClr val="tx1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 smtClean="0"/>
              <a:t>Quote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mkglfmgkm</a:t>
            </a:r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-blau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2160000" y="1440000"/>
            <a:ext cx="7560000" cy="2880000"/>
          </a:xfrm>
          <a:prstGeom prst="wedgeRectCallout">
            <a:avLst>
              <a:gd name="adj1" fmla="val -33309"/>
              <a:gd name="adj2" fmla="val 66900"/>
            </a:avLst>
          </a:prstGeom>
          <a:solidFill>
            <a:srgbClr val="266EBF"/>
          </a:solidFill>
          <a:ln w="44450">
            <a:solidFill>
              <a:schemeClr val="accent2"/>
            </a:solidFill>
            <a:miter lim="800000"/>
          </a:ln>
        </p:spPr>
        <p:txBody>
          <a:bodyPr wrap="square" lIns="360000" tIns="360000" rIns="324000" bIns="360000" anchor="ctr">
            <a:spAutoFit/>
          </a:bodyPr>
          <a:lstStyle>
            <a:lvl1pPr marL="0" indent="0" algn="l">
              <a:buClr>
                <a:schemeClr val="bg1"/>
              </a:buClr>
              <a:buFont typeface="Arial" panose="020B0604020202020204" pitchFamily="34" charset="0"/>
              <a:buNone/>
              <a:defRPr sz="3600">
                <a:solidFill>
                  <a:schemeClr val="bg1"/>
                </a:solidFill>
                <a:latin typeface="+mn-lt"/>
              </a:defRPr>
            </a:lvl1pPr>
            <a:lvl2pPr marL="296863" indent="-285750" algn="l">
              <a:buClr>
                <a:schemeClr val="bg1"/>
              </a:buClr>
              <a:buFont typeface="Arial" panose="020B0604020202020204" pitchFamily="34" charset="0"/>
              <a:buChar char="•"/>
              <a:defRPr sz="3200">
                <a:solidFill>
                  <a:schemeClr val="bg1"/>
                </a:solidFill>
                <a:latin typeface="+mn-lt"/>
              </a:defRPr>
            </a:lvl2pPr>
            <a:lvl3pPr marL="736600" indent="-285750">
              <a:buClr>
                <a:schemeClr val="bg1"/>
              </a:buClr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+mn-lt"/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defRPr sz="1600"/>
            </a:lvl5pPr>
          </a:lstStyle>
          <a:p>
            <a:pPr lvl="0"/>
            <a:r>
              <a:rPr lang="nl-BE" dirty="0" smtClean="0"/>
              <a:t>Quote</a:t>
            </a:r>
          </a:p>
          <a:p>
            <a:pPr lvl="1"/>
            <a:r>
              <a:rPr lang="nl-BE" dirty="0" smtClean="0"/>
              <a:t>Second level</a:t>
            </a:r>
          </a:p>
          <a:p>
            <a:pPr lvl="2"/>
            <a:r>
              <a:rPr lang="nl-BE" dirty="0" smtClean="0"/>
              <a:t>Third level</a:t>
            </a:r>
          </a:p>
          <a:p>
            <a:pPr lvl="3"/>
            <a:r>
              <a:rPr lang="nl-BE" dirty="0" smtClean="0"/>
              <a:t>mkglfmgkm</a:t>
            </a:r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5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fslui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3"/>
          <p:cNvSpPr txBox="1">
            <a:spLocks/>
          </p:cNvSpPr>
          <p:nvPr userDrawn="1"/>
        </p:nvSpPr>
        <p:spPr>
          <a:xfrm>
            <a:off x="720000" y="720000"/>
            <a:ext cx="3034018" cy="784249"/>
          </a:xfrm>
          <a:prstGeom prst="rect">
            <a:avLst/>
          </a:prstGeom>
          <a:solidFill>
            <a:schemeClr val="accent1"/>
          </a:solidFill>
        </p:spPr>
        <p:txBody>
          <a:bodyPr tIns="36000" bIns="0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strike="noStrike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33350" indent="0" algn="ctr" defTabSz="914377" rtl="0" eaLnBrk="1" latinLnBrk="0" hangingPunct="1">
              <a:lnSpc>
                <a:spcPct val="90000"/>
              </a:lnSpc>
              <a:spcBef>
                <a:spcPct val="0"/>
              </a:spcBef>
              <a:buNone/>
              <a:tabLst/>
            </a:pPr>
            <a:r>
              <a:rPr lang="nl-NL" sz="5400" strike="noStrike" kern="1200" cap="none" baseline="0" dirty="0" smtClean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DANK U</a:t>
            </a:r>
            <a:endParaRPr lang="nl-NL" sz="5400" strike="noStrike" kern="1200" cap="none" baseline="0" dirty="0">
              <a:solidFill>
                <a:schemeClr val="bg1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  <p:sp>
        <p:nvSpPr>
          <p:cNvPr id="4" name="Vrije vorm 39"/>
          <p:cNvSpPr/>
          <p:nvPr userDrawn="1"/>
        </p:nvSpPr>
        <p:spPr>
          <a:xfrm>
            <a:off x="5820937" y="0"/>
            <a:ext cx="6371062" cy="6843010"/>
          </a:xfrm>
          <a:custGeom>
            <a:avLst/>
            <a:gdLst>
              <a:gd name="connsiteX0" fmla="*/ 0 w 1935678"/>
              <a:gd name="connsiteY0" fmla="*/ 0 h 5023262"/>
              <a:gd name="connsiteX1" fmla="*/ 1935678 w 1935678"/>
              <a:gd name="connsiteY1" fmla="*/ 0 h 5023262"/>
              <a:gd name="connsiteX2" fmla="*/ 1935678 w 1935678"/>
              <a:gd name="connsiteY2" fmla="*/ 5023262 h 5023262"/>
              <a:gd name="connsiteX3" fmla="*/ 0 w 1935678"/>
              <a:gd name="connsiteY3" fmla="*/ 0 h 5023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35678" h="5023262">
                <a:moveTo>
                  <a:pt x="0" y="0"/>
                </a:moveTo>
                <a:lnTo>
                  <a:pt x="1935678" y="0"/>
                </a:lnTo>
                <a:lnTo>
                  <a:pt x="1935678" y="5023262"/>
                </a:lnTo>
                <a:lnTo>
                  <a:pt x="0" y="0"/>
                </a:lnTo>
                <a:close/>
              </a:path>
            </a:pathLst>
          </a:custGeom>
          <a:solidFill>
            <a:srgbClr val="266EB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Vrije vorm 3"/>
          <p:cNvSpPr/>
          <p:nvPr userDrawn="1"/>
        </p:nvSpPr>
        <p:spPr>
          <a:xfrm>
            <a:off x="3384815" y="2175408"/>
            <a:ext cx="294232" cy="4234421"/>
          </a:xfrm>
          <a:custGeom>
            <a:avLst/>
            <a:gdLst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98525 h 1771650"/>
              <a:gd name="connsiteX4" fmla="*/ 184150 w 184150"/>
              <a:gd name="connsiteY4" fmla="*/ 1771650 h 1771650"/>
              <a:gd name="connsiteX0" fmla="*/ 177800 w 189210"/>
              <a:gd name="connsiteY0" fmla="*/ 0 h 1771650"/>
              <a:gd name="connsiteX1" fmla="*/ 177800 w 189210"/>
              <a:gd name="connsiteY1" fmla="*/ 454025 h 1771650"/>
              <a:gd name="connsiteX2" fmla="*/ 0 w 189210"/>
              <a:gd name="connsiteY2" fmla="*/ 454025 h 1771650"/>
              <a:gd name="connsiteX3" fmla="*/ 189210 w 189210"/>
              <a:gd name="connsiteY3" fmla="*/ 898525 h 1771650"/>
              <a:gd name="connsiteX4" fmla="*/ 184150 w 189210"/>
              <a:gd name="connsiteY4" fmla="*/ 1771650 h 1771650"/>
              <a:gd name="connsiteX0" fmla="*/ 177800 w 191740"/>
              <a:gd name="connsiteY0" fmla="*/ 0 h 1771650"/>
              <a:gd name="connsiteX1" fmla="*/ 177800 w 191740"/>
              <a:gd name="connsiteY1" fmla="*/ 454025 h 1771650"/>
              <a:gd name="connsiteX2" fmla="*/ 0 w 191740"/>
              <a:gd name="connsiteY2" fmla="*/ 454025 h 1771650"/>
              <a:gd name="connsiteX3" fmla="*/ 191740 w 191740"/>
              <a:gd name="connsiteY3" fmla="*/ 802382 h 1771650"/>
              <a:gd name="connsiteX4" fmla="*/ 184150 w 191740"/>
              <a:gd name="connsiteY4" fmla="*/ 1771650 h 1771650"/>
              <a:gd name="connsiteX0" fmla="*/ 177800 w 186680"/>
              <a:gd name="connsiteY0" fmla="*/ 0 h 1771650"/>
              <a:gd name="connsiteX1" fmla="*/ 177800 w 186680"/>
              <a:gd name="connsiteY1" fmla="*/ 454025 h 1771650"/>
              <a:gd name="connsiteX2" fmla="*/ 0 w 186680"/>
              <a:gd name="connsiteY2" fmla="*/ 454025 h 1771650"/>
              <a:gd name="connsiteX3" fmla="*/ 186680 w 186680"/>
              <a:gd name="connsiteY3" fmla="*/ 802382 h 1771650"/>
              <a:gd name="connsiteX4" fmla="*/ 184150 w 186680"/>
              <a:gd name="connsiteY4" fmla="*/ 1771650 h 1771650"/>
              <a:gd name="connsiteX0" fmla="*/ 177800 w 184150"/>
              <a:gd name="connsiteY0" fmla="*/ 0 h 1771650"/>
              <a:gd name="connsiteX1" fmla="*/ 177800 w 184150"/>
              <a:gd name="connsiteY1" fmla="*/ 454025 h 1771650"/>
              <a:gd name="connsiteX2" fmla="*/ 0 w 184150"/>
              <a:gd name="connsiteY2" fmla="*/ 454025 h 1771650"/>
              <a:gd name="connsiteX3" fmla="*/ 184150 w 184150"/>
              <a:gd name="connsiteY3" fmla="*/ 804912 h 1771650"/>
              <a:gd name="connsiteX4" fmla="*/ 184150 w 184150"/>
              <a:gd name="connsiteY4" fmla="*/ 1771650 h 1771650"/>
              <a:gd name="connsiteX0" fmla="*/ 205601 w 211951"/>
              <a:gd name="connsiteY0" fmla="*/ 0 h 1771650"/>
              <a:gd name="connsiteX1" fmla="*/ 205601 w 211951"/>
              <a:gd name="connsiteY1" fmla="*/ 45402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6025"/>
              <a:gd name="connsiteY0" fmla="*/ 0 h 1771650"/>
              <a:gd name="connsiteX1" fmla="*/ 216025 w 216025"/>
              <a:gd name="connsiteY1" fmla="*/ 113470 h 1771650"/>
              <a:gd name="connsiteX2" fmla="*/ 0 w 216025"/>
              <a:gd name="connsiteY2" fmla="*/ 106521 h 1771650"/>
              <a:gd name="connsiteX3" fmla="*/ 211951 w 216025"/>
              <a:gd name="connsiteY3" fmla="*/ 804912 h 1771650"/>
              <a:gd name="connsiteX4" fmla="*/ 211951 w 216025"/>
              <a:gd name="connsiteY4" fmla="*/ 1771650 h 1771650"/>
              <a:gd name="connsiteX0" fmla="*/ 205601 w 211951"/>
              <a:gd name="connsiteY0" fmla="*/ 0 h 1771650"/>
              <a:gd name="connsiteX1" fmla="*/ 202125 w 211951"/>
              <a:gd name="connsiteY1" fmla="*/ 116945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205601 w 211951"/>
              <a:gd name="connsiteY0" fmla="*/ 0 h 1771650"/>
              <a:gd name="connsiteX1" fmla="*/ 209075 w 211951"/>
              <a:gd name="connsiteY1" fmla="*/ 120420 h 1771650"/>
              <a:gd name="connsiteX2" fmla="*/ 0 w 211951"/>
              <a:gd name="connsiteY2" fmla="*/ 106521 h 1771650"/>
              <a:gd name="connsiteX3" fmla="*/ 211951 w 211951"/>
              <a:gd name="connsiteY3" fmla="*/ 804912 h 1771650"/>
              <a:gd name="connsiteX4" fmla="*/ 211951 w 211951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16947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5176 w 201526"/>
              <a:gd name="connsiteY0" fmla="*/ 0 h 1771650"/>
              <a:gd name="connsiteX1" fmla="*/ 198650 w 201526"/>
              <a:gd name="connsiteY1" fmla="*/ 120420 h 1771650"/>
              <a:gd name="connsiteX2" fmla="*/ 0 w 201526"/>
              <a:gd name="connsiteY2" fmla="*/ 106521 h 1771650"/>
              <a:gd name="connsiteX3" fmla="*/ 201526 w 201526"/>
              <a:gd name="connsiteY3" fmla="*/ 804912 h 1771650"/>
              <a:gd name="connsiteX4" fmla="*/ 201526 w 201526"/>
              <a:gd name="connsiteY4" fmla="*/ 1771650 h 1771650"/>
              <a:gd name="connsiteX0" fmla="*/ 191701 w 198051"/>
              <a:gd name="connsiteY0" fmla="*/ 0 h 1771650"/>
              <a:gd name="connsiteX1" fmla="*/ 195175 w 198051"/>
              <a:gd name="connsiteY1" fmla="*/ 120420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91701 w 198051"/>
              <a:gd name="connsiteY0" fmla="*/ 0 h 1771650"/>
              <a:gd name="connsiteX1" fmla="*/ 190902 w 198051"/>
              <a:gd name="connsiteY1" fmla="*/ 122556 h 1771650"/>
              <a:gd name="connsiteX2" fmla="*/ 0 w 198051"/>
              <a:gd name="connsiteY2" fmla="*/ 116947 h 1771650"/>
              <a:gd name="connsiteX3" fmla="*/ 198051 w 198051"/>
              <a:gd name="connsiteY3" fmla="*/ 804912 h 1771650"/>
              <a:gd name="connsiteX4" fmla="*/ 198051 w 198051"/>
              <a:gd name="connsiteY4" fmla="*/ 1771650 h 1771650"/>
              <a:gd name="connsiteX0" fmla="*/ 155380 w 161730"/>
              <a:gd name="connsiteY0" fmla="*/ 0 h 1771650"/>
              <a:gd name="connsiteX1" fmla="*/ 154581 w 161730"/>
              <a:gd name="connsiteY1" fmla="*/ 122556 h 1771650"/>
              <a:gd name="connsiteX2" fmla="*/ 0 w 161730"/>
              <a:gd name="connsiteY2" fmla="*/ 116947 h 1771650"/>
              <a:gd name="connsiteX3" fmla="*/ 161730 w 161730"/>
              <a:gd name="connsiteY3" fmla="*/ 804912 h 1771650"/>
              <a:gd name="connsiteX4" fmla="*/ 161730 w 161730"/>
              <a:gd name="connsiteY4" fmla="*/ 1771650 h 1771650"/>
              <a:gd name="connsiteX0" fmla="*/ 140425 w 146775"/>
              <a:gd name="connsiteY0" fmla="*/ 0 h 1771650"/>
              <a:gd name="connsiteX1" fmla="*/ 139626 w 146775"/>
              <a:gd name="connsiteY1" fmla="*/ 122556 h 1771650"/>
              <a:gd name="connsiteX2" fmla="*/ 0 w 146775"/>
              <a:gd name="connsiteY2" fmla="*/ 116947 h 1771650"/>
              <a:gd name="connsiteX3" fmla="*/ 146775 w 146775"/>
              <a:gd name="connsiteY3" fmla="*/ 804912 h 1771650"/>
              <a:gd name="connsiteX4" fmla="*/ 146775 w 146775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4639 w 144639"/>
              <a:gd name="connsiteY3" fmla="*/ 804912 h 1771650"/>
              <a:gd name="connsiteX4" fmla="*/ 144639 w 144639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39153 h 1771650"/>
              <a:gd name="connsiteX4" fmla="*/ 144639 w 144639"/>
              <a:gd name="connsiteY4" fmla="*/ 1771650 h 1771650"/>
              <a:gd name="connsiteX0" fmla="*/ 138289 w 147034"/>
              <a:gd name="connsiteY0" fmla="*/ 0 h 1771650"/>
              <a:gd name="connsiteX1" fmla="*/ 137490 w 147034"/>
              <a:gd name="connsiteY1" fmla="*/ 122556 h 1771650"/>
              <a:gd name="connsiteX2" fmla="*/ 0 w 147034"/>
              <a:gd name="connsiteY2" fmla="*/ 121220 h 1771650"/>
              <a:gd name="connsiteX3" fmla="*/ 146776 w 147034"/>
              <a:gd name="connsiteY3" fmla="*/ 364791 h 1771650"/>
              <a:gd name="connsiteX4" fmla="*/ 144639 w 147034"/>
              <a:gd name="connsiteY4" fmla="*/ 1771650 h 1771650"/>
              <a:gd name="connsiteX0" fmla="*/ 138289 w 144639"/>
              <a:gd name="connsiteY0" fmla="*/ 0 h 1771650"/>
              <a:gd name="connsiteX1" fmla="*/ 137490 w 144639"/>
              <a:gd name="connsiteY1" fmla="*/ 122556 h 1771650"/>
              <a:gd name="connsiteX2" fmla="*/ 0 w 144639"/>
              <a:gd name="connsiteY2" fmla="*/ 121220 h 1771650"/>
              <a:gd name="connsiteX3" fmla="*/ 140366 w 144639"/>
              <a:gd name="connsiteY3" fmla="*/ 362655 h 1771650"/>
              <a:gd name="connsiteX4" fmla="*/ 144639 w 144639"/>
              <a:gd name="connsiteY4" fmla="*/ 1771650 h 1771650"/>
              <a:gd name="connsiteX0" fmla="*/ 138289 w 145050"/>
              <a:gd name="connsiteY0" fmla="*/ 0 h 1771650"/>
              <a:gd name="connsiteX1" fmla="*/ 137490 w 145050"/>
              <a:gd name="connsiteY1" fmla="*/ 122556 h 1771650"/>
              <a:gd name="connsiteX2" fmla="*/ 0 w 145050"/>
              <a:gd name="connsiteY2" fmla="*/ 121220 h 1771650"/>
              <a:gd name="connsiteX3" fmla="*/ 144640 w 145050"/>
              <a:gd name="connsiteY3" fmla="*/ 360518 h 1771650"/>
              <a:gd name="connsiteX4" fmla="*/ 144639 w 145050"/>
              <a:gd name="connsiteY4" fmla="*/ 177165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5050" h="1771650">
                <a:moveTo>
                  <a:pt x="138289" y="0"/>
                </a:moveTo>
                <a:cubicBezTo>
                  <a:pt x="138023" y="40852"/>
                  <a:pt x="137756" y="81704"/>
                  <a:pt x="137490" y="122556"/>
                </a:cubicBezTo>
                <a:lnTo>
                  <a:pt x="0" y="121220"/>
                </a:lnTo>
                <a:lnTo>
                  <a:pt x="144640" y="360518"/>
                </a:lnTo>
                <a:cubicBezTo>
                  <a:pt x="146064" y="838017"/>
                  <a:pt x="143215" y="1294151"/>
                  <a:pt x="144639" y="1771650"/>
                </a:cubicBezTo>
              </a:path>
            </a:pathLst>
          </a:cu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  </a:t>
            </a:r>
            <a:endParaRPr lang="nl-NL" dirty="0"/>
          </a:p>
        </p:txBody>
      </p:sp>
      <p:sp>
        <p:nvSpPr>
          <p:cNvPr id="6" name="Tijdelijke aanduiding voor tekst 33"/>
          <p:cNvSpPr txBox="1">
            <a:spLocks/>
          </p:cNvSpPr>
          <p:nvPr userDrawn="1"/>
        </p:nvSpPr>
        <p:spPr>
          <a:xfrm>
            <a:off x="683424" y="2175408"/>
            <a:ext cx="2557894" cy="4234421"/>
          </a:xfrm>
          <a:prstGeom prst="rect">
            <a:avLst/>
          </a:prstGeom>
        </p:spPr>
        <p:txBody>
          <a:bodyPr>
            <a:noAutofit/>
          </a:bodyPr>
          <a:lstStyle>
            <a:lvl1pPr marL="108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lang="en-US" sz="1600" b="1" i="0" kern="1200" cap="none" baseline="0" dirty="0" smtClean="0">
                <a:solidFill>
                  <a:srgbClr val="266EBF"/>
                </a:solidFill>
                <a:latin typeface="+mj-lt"/>
                <a:ea typeface="Verdana" charset="0"/>
                <a:cs typeface="Verdan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Het </a:t>
            </a:r>
            <a:r>
              <a:rPr 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Koninklijk</a:t>
            </a:r>
            <a:r>
              <a:rPr 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Meteorologisch</a:t>
            </a:r>
            <a:r>
              <a:rPr 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Instituut</a:t>
            </a:r>
            <a:endParaRPr lang="en-US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L’Institut</a:t>
            </a:r>
            <a:r>
              <a:rPr 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Royal </a:t>
            </a:r>
            <a:r>
              <a:rPr 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Météorologique</a:t>
            </a:r>
            <a:endParaRPr lang="en-US" dirty="0" smtClean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>
              <a:buNone/>
            </a:pPr>
            <a:r>
              <a:rPr lang="en-US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Royal </a:t>
            </a:r>
            <a:r>
              <a:rPr 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Meteorological</a:t>
            </a:r>
            <a:r>
              <a:rPr lang="en-US" baseline="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Institute</a:t>
            </a:r>
            <a:endParaRPr 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ijdelijke aanduiding voor tekst 3"/>
          <p:cNvSpPr txBox="1">
            <a:spLocks/>
          </p:cNvSpPr>
          <p:nvPr userDrawn="1"/>
        </p:nvSpPr>
        <p:spPr>
          <a:xfrm>
            <a:off x="3961319" y="2175408"/>
            <a:ext cx="3737930" cy="4187112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+mj-lt"/>
              <a:buNone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nl-NL" sz="1200" kern="1200" baseline="0" dirty="0" smtClean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Het KMI verleent een betrouwbare dienstverlening aan het publiek en de overheid gebaseerd op onderzoek, innovatie en continuïteit.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fr-FR" sz="1200" kern="1200" baseline="0" dirty="0" smtClean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L'IRM fournit un service fiable basé sur la recherche, l'innovation et la continuité au public et aux autorités.</a:t>
            </a: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Verdana" charset="0"/>
                <a:cs typeface="Verdana" charset="0"/>
              </a:rPr>
              <a:t>The RMI provides reliable public service realized by empowered staff and based on research, innovation and continuity.</a:t>
            </a:r>
            <a:endParaRPr lang="fr-FR" sz="1200" kern="1200" baseline="0" dirty="0" smtClean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  <a:p>
            <a:pPr marL="0" indent="0" algn="l" defTabSz="914377" rtl="0" eaLnBrk="1" latinLnBrk="0" hangingPunct="1">
              <a:lnSpc>
                <a:spcPct val="95000"/>
              </a:lnSpc>
              <a:spcBef>
                <a:spcPts val="1000"/>
              </a:spcBef>
              <a:spcAft>
                <a:spcPts val="1000"/>
              </a:spcAft>
              <a:buFont typeface="+mj-lt"/>
              <a:buNone/>
            </a:pPr>
            <a:endParaRPr lang="en-US" sz="1200" kern="1200" baseline="0" dirty="0" smtClean="0">
              <a:solidFill>
                <a:schemeClr val="tx1"/>
              </a:solidFill>
              <a:latin typeface="+mn-lt"/>
              <a:ea typeface="Verdana" charset="0"/>
              <a:cs typeface="Verdana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679148"/>
            <a:ext cx="546644" cy="683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50367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oofdstuk -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4293" y="9144"/>
            <a:ext cx="12196294" cy="5984875"/>
          </a:xfrm>
          <a:prstGeom prst="rect">
            <a:avLst/>
          </a:prstGeom>
        </p:spPr>
        <p:txBody>
          <a:bodyPr lIns="2880000" tIns="756000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nl-NL" dirty="0"/>
          </a:p>
        </p:txBody>
      </p:sp>
      <p:sp>
        <p:nvSpPr>
          <p:cNvPr id="12" name="Titel 3"/>
          <p:cNvSpPr>
            <a:spLocks noGrp="1"/>
          </p:cNvSpPr>
          <p:nvPr>
            <p:ph type="title" hasCustomPrompt="1"/>
          </p:nvPr>
        </p:nvSpPr>
        <p:spPr>
          <a:xfrm>
            <a:off x="720000" y="2160000"/>
            <a:ext cx="4023042" cy="684000"/>
          </a:xfrm>
          <a:prstGeom prst="rect">
            <a:avLst/>
          </a:prstGeom>
        </p:spPr>
        <p:txBody>
          <a:bodyPr tIns="36000" bIns="0"/>
          <a:lstStyle>
            <a:lvl1pPr>
              <a:defRPr sz="4000" strike="noStrike" baseline="0">
                <a:latin typeface="+mj-lt"/>
              </a:defRPr>
            </a:lvl1pPr>
          </a:lstStyle>
          <a:p>
            <a:r>
              <a:rPr lang="nl-NL" dirty="0" smtClean="0"/>
              <a:t>Hoofdstuk titel</a:t>
            </a:r>
            <a:endParaRPr lang="nl-NL" dirty="0"/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106200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foto in grijs k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702552" y="0"/>
            <a:ext cx="5489448" cy="5849957"/>
          </a:xfrm>
          <a:prstGeom prst="rect">
            <a:avLst/>
          </a:prstGeom>
          <a:solidFill>
            <a:schemeClr val="tx1">
              <a:lumMod val="60000"/>
              <a:lumOff val="40000"/>
            </a:schemeClr>
          </a:solidFill>
          <a:ln w="444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 err="1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271686"/>
            <a:ext cx="3935152" cy="5083296"/>
          </a:xfrm>
          <a:prstGeom prst="rect">
            <a:avLst/>
          </a:prstGeom>
        </p:spPr>
        <p:txBody>
          <a:bodyPr tIns="144000"/>
          <a:lstStyle>
            <a:lvl1pPr algn="ctr">
              <a:defRPr sz="12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icon to add picture</a:t>
            </a:r>
            <a:endParaRPr lang="en-GB" dirty="0"/>
          </a:p>
        </p:txBody>
      </p:sp>
      <p:sp>
        <p:nvSpPr>
          <p:cNvPr id="15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4703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20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5452200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2 foto'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afbeelding 2"/>
          <p:cNvSpPr>
            <a:spLocks noGrp="1"/>
          </p:cNvSpPr>
          <p:nvPr>
            <p:ph type="pic" sz="quarter" idx="14"/>
          </p:nvPr>
        </p:nvSpPr>
        <p:spPr>
          <a:xfrm>
            <a:off x="7404848" y="1399032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3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9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6586056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20" name="Tijdelijke aanduiding voor afbeelding 2"/>
          <p:cNvSpPr>
            <a:spLocks noGrp="1"/>
          </p:cNvSpPr>
          <p:nvPr>
            <p:ph type="pic" sz="quarter" idx="15"/>
          </p:nvPr>
        </p:nvSpPr>
        <p:spPr>
          <a:xfrm>
            <a:off x="7404848" y="3491280"/>
            <a:ext cx="3732544" cy="1965960"/>
          </a:xfrm>
          <a:prstGeom prst="rect">
            <a:avLst/>
          </a:prstGeom>
        </p:spPr>
        <p:txBody>
          <a:bodyPr tIns="144000"/>
          <a:lstStyle>
            <a:lvl1pPr algn="ctr">
              <a:defRPr sz="1200"/>
            </a:lvl1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achtergrond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jdelijke aanduiding voor afbeelding 2"/>
          <p:cNvSpPr>
            <a:spLocks noGrp="1"/>
          </p:cNvSpPr>
          <p:nvPr>
            <p:ph type="pic" idx="12"/>
          </p:nvPr>
        </p:nvSpPr>
        <p:spPr>
          <a:xfrm>
            <a:off x="-18255" y="1"/>
            <a:ext cx="12196294" cy="5797296"/>
          </a:xfrm>
          <a:prstGeom prst="rect">
            <a:avLst/>
          </a:prstGeom>
        </p:spPr>
        <p:txBody>
          <a:bodyPr lIns="2880000" tIns="1475999" rIns="2880000" anchor="t" anchorCtr="0">
            <a:normAutofit/>
          </a:bodyPr>
          <a:lstStyle>
            <a:lvl1pPr marL="0" indent="0" algn="ctr">
              <a:buNone/>
              <a:defRPr sz="16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nl-NL" dirty="0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8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kst en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grafiek 4"/>
          <p:cNvSpPr>
            <a:spLocks noGrp="1"/>
          </p:cNvSpPr>
          <p:nvPr>
            <p:ph type="chart" sz="quarter" idx="14"/>
          </p:nvPr>
        </p:nvSpPr>
        <p:spPr>
          <a:xfrm>
            <a:off x="5636302" y="1399031"/>
            <a:ext cx="5717498" cy="4058209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icon to add chart</a:t>
            </a:r>
            <a:endParaRPr lang="en-GB"/>
          </a:p>
        </p:txBody>
      </p:sp>
      <p:sp>
        <p:nvSpPr>
          <p:cNvPr id="7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6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4748112" cy="4058208"/>
          </a:xfrm>
          <a:prstGeom prst="rect">
            <a:avLst/>
          </a:prstGeom>
        </p:spPr>
        <p:txBody>
          <a:bodyPr/>
          <a:lstStyle>
            <a:lvl1pPr marL="0" indent="0">
              <a:buClr>
                <a:srgbClr val="266EBF"/>
              </a:buClr>
              <a:buFont typeface="Arial" panose="020B0604020202020204" pitchFamily="34" charset="0"/>
              <a:buNone/>
              <a:defRPr sz="2400">
                <a:solidFill>
                  <a:srgbClr val="266EBF"/>
                </a:solidFill>
                <a:latin typeface="+mn-lt"/>
              </a:defRPr>
            </a:lvl1pPr>
            <a:lvl2pPr marL="296863" indent="-285750">
              <a:buClr>
                <a:srgbClr val="266EBF"/>
              </a:buClr>
              <a:buFont typeface="Arial" panose="020B0604020202020204" pitchFamily="34" charset="0"/>
              <a:buChar char="•"/>
              <a:defRPr sz="2000">
                <a:solidFill>
                  <a:srgbClr val="266EBF"/>
                </a:solidFill>
                <a:latin typeface="+mn-lt"/>
              </a:defRPr>
            </a:lvl2pPr>
            <a:lvl3pPr marL="736600" indent="-285750">
              <a:buClr>
                <a:srgbClr val="266EBF"/>
              </a:buClr>
              <a:buFont typeface="Arial" panose="020B0604020202020204" pitchFamily="34" charset="0"/>
              <a:buChar char="•"/>
              <a:defRPr sz="1800">
                <a:solidFill>
                  <a:srgbClr val="266EBF"/>
                </a:solidFill>
                <a:latin typeface="+mn-lt"/>
              </a:defRPr>
            </a:lvl3pPr>
            <a:lvl4pPr marL="1139825" indent="-285750">
              <a:buClr>
                <a:srgbClr val="266EBF"/>
              </a:buClr>
              <a:buFont typeface="Arial" panose="020B0604020202020204" pitchFamily="34" charset="0"/>
              <a:buChar char="•"/>
              <a:defRPr sz="1600">
                <a:solidFill>
                  <a:srgbClr val="266EBF"/>
                </a:solidFill>
                <a:latin typeface="+mn-lt"/>
              </a:defRPr>
            </a:lvl4pPr>
            <a:lvl5pPr marL="1416050" indent="-171450">
              <a:buClr>
                <a:srgbClr val="266EBF"/>
              </a:buClr>
              <a:buFont typeface="Arial" panose="020B0604020202020204" pitchFamily="34" charset="0"/>
              <a:buChar char="•"/>
              <a:defRPr sz="1400">
                <a:solidFill>
                  <a:srgbClr val="266EBF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6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3149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dirty="0" smtClean="0"/>
              <a:t>Titel van de presentatie</a:t>
            </a:r>
            <a:endParaRPr lang="nl-NL" dirty="0"/>
          </a:p>
        </p:txBody>
      </p:sp>
      <p:sp>
        <p:nvSpPr>
          <p:cNvPr id="7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3149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3 vierkante topics grij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quarter" idx="13"/>
          </p:nvPr>
        </p:nvSpPr>
        <p:spPr>
          <a:xfrm>
            <a:off x="1357304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jdelijke aanduiding voor tekst 3"/>
          <p:cNvSpPr>
            <a:spLocks noGrp="1"/>
          </p:cNvSpPr>
          <p:nvPr>
            <p:ph type="body" sz="quarter" idx="14"/>
          </p:nvPr>
        </p:nvSpPr>
        <p:spPr>
          <a:xfrm>
            <a:off x="4647350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0" name="Tijdelijke aanduiding voor tekst 3"/>
          <p:cNvSpPr>
            <a:spLocks noGrp="1"/>
          </p:cNvSpPr>
          <p:nvPr>
            <p:ph type="body" sz="quarter" idx="15"/>
          </p:nvPr>
        </p:nvSpPr>
        <p:spPr>
          <a:xfrm>
            <a:off x="7937396" y="1874520"/>
            <a:ext cx="3108556" cy="3109856"/>
          </a:xfrm>
          <a:prstGeom prst="rect">
            <a:avLst/>
          </a:prstGeom>
          <a:ln w="44450">
            <a:solidFill>
              <a:schemeClr val="accent1"/>
            </a:solidFill>
          </a:ln>
        </p:spPr>
        <p:txBody>
          <a:bodyPr lIns="180000" tIns="108000" rIns="180000" bIns="108000" anchor="ctr"/>
          <a:lstStyle>
            <a:lvl1pPr algn="ctr">
              <a:defRPr sz="2000">
                <a:solidFill>
                  <a:schemeClr val="accent1"/>
                </a:solidFill>
                <a:latin typeface="+mn-lt"/>
              </a:defRPr>
            </a:lvl1pPr>
            <a:lvl2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2pPr>
            <a:lvl3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3pPr>
            <a:lvl4pPr marL="17463" indent="0" algn="ctr">
              <a:buNone/>
              <a:tabLst/>
              <a:defRPr sz="1600">
                <a:solidFill>
                  <a:schemeClr val="accent1"/>
                </a:solidFill>
                <a:latin typeface="+mn-lt"/>
              </a:defRPr>
            </a:lvl4pPr>
            <a:lvl5pPr marL="17463" indent="0" algn="ctr">
              <a:buNone/>
              <a:tabLst/>
              <a:defRPr sz="1400">
                <a:solidFill>
                  <a:schemeClr val="accent1"/>
                </a:solidFill>
                <a:latin typeface="+mn-lt"/>
              </a:defRPr>
            </a:lvl5pPr>
          </a:lstStyle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11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2" name="Tijdelijke aanduiding voor voettekst 7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3358224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r>
              <a:rPr lang="nl-NL" smtClean="0"/>
              <a:t>Titel van de presentatie</a:t>
            </a:r>
            <a:endParaRPr lang="nl-NL" dirty="0"/>
          </a:p>
        </p:txBody>
      </p:sp>
      <p:sp>
        <p:nvSpPr>
          <p:cNvPr id="13" name="Tijdelijke aanduiding voor dianummer 8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</a:lstStyle>
          <a:p>
            <a:pPr algn="r"/>
            <a:r>
              <a:rPr lang="nl-NL" dirty="0" smtClean="0"/>
              <a:t> Auteur | </a:t>
            </a:r>
            <a:fld id="{2DAB09C5-3251-4B47-B002-D03712DC64C3}" type="slidenum">
              <a:rPr lang="nl-NL" smtClean="0"/>
              <a:pPr algn="r"/>
              <a:t>‹#›</a:t>
            </a:fld>
            <a:endParaRPr lang="nl-NL" dirty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microsoft.com/office/2007/relationships/hdphoto" Target="../media/hdphoto1.wdp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itel 1"/>
          <p:cNvSpPr>
            <a:spLocks noGrp="1"/>
          </p:cNvSpPr>
          <p:nvPr>
            <p:ph type="title"/>
          </p:nvPr>
        </p:nvSpPr>
        <p:spPr>
          <a:xfrm>
            <a:off x="1380744" y="271686"/>
            <a:ext cx="9959256" cy="626701"/>
          </a:xfrm>
          <a:prstGeom prst="rect">
            <a:avLst/>
          </a:prstGeom>
          <a:solidFill>
            <a:schemeClr val="accent2"/>
          </a:solidFill>
        </p:spPr>
        <p:txBody>
          <a:bodyPr vert="horz" wrap="square" lIns="0" tIns="36000" rIns="144000" bIns="36000" rtlCol="0" anchor="ctr">
            <a:spAutoFit/>
          </a:bodyPr>
          <a:lstStyle/>
          <a:p>
            <a:r>
              <a:rPr lang="nl-NL" dirty="0" smtClean="0"/>
              <a:t>Titel van de slide</a:t>
            </a:r>
            <a:endParaRPr lang="nl-NL" dirty="0"/>
          </a:p>
        </p:txBody>
      </p:sp>
      <p:sp>
        <p:nvSpPr>
          <p:cNvPr id="12" name="Rechthoek 11"/>
          <p:cNvSpPr/>
          <p:nvPr userDrawn="1"/>
        </p:nvSpPr>
        <p:spPr>
          <a:xfrm>
            <a:off x="0" y="5870448"/>
            <a:ext cx="12192000" cy="973165"/>
          </a:xfrm>
          <a:prstGeom prst="rect">
            <a:avLst/>
          </a:prstGeom>
          <a:noFill/>
          <a:ln>
            <a:noFill/>
          </a:ln>
          <a:effectLst>
            <a:outerShdw blurRad="508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11860921" y="197963"/>
            <a:ext cx="0" cy="181937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 userDrawn="1"/>
        </p:nvSpPr>
        <p:spPr>
          <a:xfrm>
            <a:off x="10001839" y="3327662"/>
            <a:ext cx="210217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Author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Function</a:t>
            </a:r>
          </a:p>
          <a:p>
            <a:pPr algn="r"/>
            <a:r>
              <a:rPr lang="en-US" sz="3200" b="1" dirty="0" smtClean="0">
                <a:solidFill>
                  <a:schemeClr val="bg1"/>
                </a:solidFill>
                <a:latin typeface="Lato Medium" panose="020F0502020204030203" pitchFamily="34" charset="0"/>
                <a:ea typeface="Lato Medium" panose="020F0502020204030203" pitchFamily="34" charset="0"/>
                <a:cs typeface="Lato Medium" panose="020F0502020204030203" pitchFamily="34" charset="0"/>
              </a:rPr>
              <a:t>Institute</a:t>
            </a:r>
          </a:p>
        </p:txBody>
      </p:sp>
      <p:sp>
        <p:nvSpPr>
          <p:cNvPr id="13" name="Rechthoek 11"/>
          <p:cNvSpPr/>
          <p:nvPr userDrawn="1"/>
        </p:nvSpPr>
        <p:spPr>
          <a:xfrm>
            <a:off x="0" y="6142572"/>
            <a:ext cx="12192000" cy="6840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algn="ctr" rotWithShape="0">
              <a:schemeClr val="tx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8"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207" y="271686"/>
            <a:ext cx="501252" cy="66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49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03" r:id="rId2"/>
    <p:sldLayoutId id="2147483706" r:id="rId3"/>
    <p:sldLayoutId id="2147483709" r:id="rId4"/>
    <p:sldLayoutId id="2147483710" r:id="rId5"/>
    <p:sldLayoutId id="2147483704" r:id="rId6"/>
    <p:sldLayoutId id="2147483718" r:id="rId7"/>
    <p:sldLayoutId id="2147483725" r:id="rId8"/>
    <p:sldLayoutId id="2147483708" r:id="rId9"/>
    <p:sldLayoutId id="2147483711" r:id="rId10"/>
    <p:sldLayoutId id="2147483712" r:id="rId11"/>
    <p:sldLayoutId id="2147483723" r:id="rId12"/>
    <p:sldLayoutId id="2147483713" r:id="rId13"/>
    <p:sldLayoutId id="2147483714" r:id="rId14"/>
    <p:sldLayoutId id="2147483720" r:id="rId15"/>
    <p:sldLayoutId id="2147483727" r:id="rId16"/>
  </p:sldLayoutIdLst>
  <p:timing>
    <p:tnLst>
      <p:par>
        <p:cTn id="1" dur="indefinite" restart="never" nodeType="tmRoot"/>
      </p:par>
    </p:tnLst>
  </p:timing>
  <p:hf hdr="0" dt="0"/>
  <p:txStyles>
    <p:titleStyle>
      <a:lvl1pPr marL="133350" indent="0" algn="l" defTabSz="914377" rtl="0" eaLnBrk="1" latinLnBrk="0" hangingPunct="1">
        <a:lnSpc>
          <a:spcPct val="90000"/>
        </a:lnSpc>
        <a:spcBef>
          <a:spcPct val="0"/>
        </a:spcBef>
        <a:buNone/>
        <a:tabLst/>
        <a:defRPr sz="4000" kern="1200" cap="none" baseline="0">
          <a:solidFill>
            <a:schemeClr val="bg1"/>
          </a:solidFill>
          <a:latin typeface="+mj-lt"/>
          <a:ea typeface="Verdana" charset="0"/>
          <a:cs typeface="Verdana" charset="0"/>
        </a:defRPr>
      </a:lvl1pPr>
    </p:titleStyle>
    <p:bodyStyle>
      <a:lvl1pPr marL="0" indent="0" algn="l" defTabSz="914377" rtl="0" eaLnBrk="1" latinLnBrk="0" hangingPunct="1">
        <a:lnSpc>
          <a:spcPct val="95000"/>
        </a:lnSpc>
        <a:spcBef>
          <a:spcPts val="1000"/>
        </a:spcBef>
        <a:spcAft>
          <a:spcPts val="1000"/>
        </a:spcAft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Verdana" charset="0"/>
          <a:cs typeface="Verdana" charset="0"/>
        </a:defRPr>
      </a:lvl1pPr>
      <a:lvl2pPr marL="296863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SzPct val="90000"/>
        <a:buFont typeface="Wingdings" panose="05000000000000000000" pitchFamily="2" charset="2"/>
        <a:buChar char="§"/>
        <a:tabLst/>
        <a:defRPr sz="18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2pPr>
      <a:lvl3pPr marL="736600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SzPct val="90000"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3pPr>
      <a:lvl4pPr marL="1139825" indent="-285750" algn="l" defTabSz="914377" rtl="0" eaLnBrk="1" latinLnBrk="0" hangingPunct="1">
        <a:lnSpc>
          <a:spcPct val="95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tabLst/>
        <a:defRPr lang="nl-NL" sz="1400" kern="1200" dirty="0" smtClean="0">
          <a:solidFill>
            <a:schemeClr val="tx1"/>
          </a:solidFill>
          <a:latin typeface="Verdana" charset="0"/>
          <a:ea typeface="Verdana" charset="0"/>
          <a:cs typeface="Verdana" charset="0"/>
        </a:defRPr>
      </a:lvl4pPr>
      <a:lvl5pPr marL="1244600" indent="0" algn="l" defTabSz="914377" rtl="0" eaLnBrk="1" latinLnBrk="0" hangingPunct="1">
        <a:lnSpc>
          <a:spcPct val="95000"/>
        </a:lnSpc>
        <a:spcBef>
          <a:spcPts val="500"/>
        </a:spcBef>
        <a:buClr>
          <a:schemeClr val="bg1">
            <a:lumMod val="50000"/>
          </a:schemeClr>
        </a:buClr>
        <a:buFont typeface="Arial"/>
        <a:buNone/>
        <a:tabLst/>
        <a:defRPr sz="1200" kern="1200">
          <a:solidFill>
            <a:schemeClr val="tx1"/>
          </a:solidFill>
          <a:latin typeface="Verdana" charset="0"/>
          <a:ea typeface="Verdana" charset="0"/>
          <a:cs typeface="Verdana" charset="0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08159" y="11826488"/>
            <a:ext cx="545048" cy="312732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87995" y="1893052"/>
            <a:ext cx="5895685" cy="786384"/>
          </a:xfrm>
        </p:spPr>
        <p:txBody>
          <a:bodyPr/>
          <a:lstStyle/>
          <a:p>
            <a:pPr algn="ctr">
              <a:spcBef>
                <a:spcPct val="50000"/>
              </a:spcBef>
            </a:pPr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soundings:</a:t>
            </a:r>
          </a:p>
          <a:p>
            <a:pPr algn="ctr">
              <a:spcBef>
                <a:spcPct val="50000"/>
              </a:spcBef>
            </a:pPr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Change from BM to ECC </a:t>
            </a:r>
            <a:r>
              <a:rPr lang="en-GB" altLang="en-US" b="1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</a:t>
            </a:r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type</a:t>
            </a:r>
            <a:endParaRPr lang="en-GB" altLang="en-US" sz="2800" dirty="0">
              <a:solidFill>
                <a:srgbClr val="FF33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algn="ctr"/>
            <a:r>
              <a:rPr lang="en-US" dirty="0" smtClean="0"/>
              <a:t>Hugo De Backer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86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Due to the scientific efforts we could change to the modern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ECC-type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of sensor without introducing a break in the time series.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This improved the quality of the measurements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Made the preparation more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easy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Combined time series can be used for trend and process studies and validation of new observational data</a:t>
            </a:r>
            <a:endParaRPr lang="en-GB" alt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However also the ECC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have some issues and continued efforts are made to decrease the uncertainty in the measurements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Conclusion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10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59681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25864" y="688157"/>
            <a:ext cx="3016577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nl-BE" sz="4400" dirty="0" err="1" smtClean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Thank</a:t>
            </a:r>
            <a:r>
              <a:rPr lang="nl-BE" sz="4400" dirty="0" smtClean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 </a:t>
            </a:r>
            <a:r>
              <a:rPr lang="nl-BE" sz="4400" dirty="0" err="1" smtClean="0">
                <a:solidFill>
                  <a:schemeClr val="bg1"/>
                </a:solidFill>
                <a:latin typeface="Lato Black" panose="020F0502020204030203" pitchFamily="34" charset="0"/>
                <a:ea typeface="Lato Black" panose="020F0502020204030203" pitchFamily="34" charset="0"/>
                <a:cs typeface="Lato Black" panose="020F0502020204030203" pitchFamily="34" charset="0"/>
              </a:rPr>
              <a:t>you</a:t>
            </a:r>
            <a:endParaRPr lang="nl-BE" sz="4400" dirty="0" smtClean="0">
              <a:solidFill>
                <a:schemeClr val="bg1"/>
              </a:solidFill>
              <a:latin typeface="Lato Black" panose="020F0502020204030203" pitchFamily="34" charset="0"/>
              <a:ea typeface="Lato Black" panose="020F0502020204030203" pitchFamily="34" charset="0"/>
              <a:cs typeface="Lato Black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75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20000" y="1399032"/>
            <a:ext cx="10620000" cy="4517136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Existing long time series with Brewer-Mast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(&gt; 20 years) important for trend analyses and process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studies. Lots of efforts were done to remove artefacts (SO</a:t>
            </a:r>
            <a:r>
              <a:rPr lang="en-GB" altLang="en-US" baseline="-25000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2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correction, correction for radio </a:t>
            </a:r>
            <a:r>
              <a:rPr lang="en-GB" altLang="en-US" dirty="0" err="1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changes, …)   </a:t>
            </a:r>
            <a:endParaRPr lang="en-GB" alt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Known issues with BM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Loss of ozone by non-Teflon parts in the pump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Uncertainty in correction for pump efficiency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Alternative: Electrochemical Concentration Cells (ECC):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Seem to perform better (lower correction when integrated column is compared to spectrophotometer measurements)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Easier to prepare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Better reproducibility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Situation </a:t>
            </a:r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 the 1990s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2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53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Continue with BM: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008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Homogeneous time series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FF33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Problems during preparation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FF33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Lower quality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FF33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Few users left around the world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Change to ECC: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008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Higher quality (better reproducibility)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008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More generally used world wide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008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Easier preparation</a:t>
            </a: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GB" altLang="en-US" dirty="0">
                <a:solidFill>
                  <a:srgbClr val="FF33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Loss of homogeneity of the time series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Dilemma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3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8075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Better characterisation of the BM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Measurement of the pump efficiency at low pressure in a simulation chamber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Pressure dependence is higher, especially at low pressures (high altitudes)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Develop new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pressure (PRESTO)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dependent correction procedure based on: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Calibration at ground level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Comparison of integrated ozone column with spectrophotometer measurement 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Action: research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4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34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Pump correction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for BM sensors is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generally higher that what was used as standard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Pump correction highly variable between individual sensors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Correction with standard procedure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(linear correction for total ozone column) is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too high in the troposphere and much too low in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higher stratosphere</a:t>
            </a:r>
            <a:endParaRPr lang="en-GB" alt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With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new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correction procedure less variability is seen in the comparison with satellite data</a:t>
            </a:r>
          </a:p>
          <a:p>
            <a:pPr>
              <a:spcAft>
                <a:spcPts val="0"/>
              </a:spcAft>
            </a:pP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Results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5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8479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What about the ECC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Same tests but different result: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measured pump efficiencies for ECC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are less variable than with BM sensors, </a:t>
            </a: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pressure dependence is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closer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 the proposed standard correction for ECC </a:t>
            </a:r>
            <a:r>
              <a:rPr lang="en-GB" altLang="en-US" dirty="0" err="1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sondes</a:t>
            </a:r>
            <a:endParaRPr lang="en-US" dirty="0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Curiosity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6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91817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We changed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 ECC type of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sensor in 1997</a:t>
            </a:r>
          </a:p>
          <a:p>
            <a:pPr>
              <a:spcBef>
                <a:spcPct val="50000"/>
              </a:spcBef>
            </a:pPr>
            <a:r>
              <a:rPr lang="en-GB" altLang="en-US" dirty="0" smtClean="0">
                <a:solidFill>
                  <a:srgbClr val="FF0000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 we introduce a jump in the time series?</a:t>
            </a:r>
            <a:endParaRPr lang="en-GB" altLang="en-US" dirty="0">
              <a:solidFill>
                <a:srgbClr val="FF0000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>
              <a:spcBef>
                <a:spcPct val="50000"/>
              </a:spcBef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 remove doubt: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Double soundings about once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in two weeks </a:t>
            </a:r>
            <a:r>
              <a:rPr lang="en-GB" altLang="en-US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during one </a:t>
            </a: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year</a:t>
            </a:r>
          </a:p>
          <a:p>
            <a:pPr marL="342900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GB" altLang="en-US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Comparison with satellite data over the transition period</a:t>
            </a:r>
            <a:endParaRPr lang="en-GB" altLang="en-US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GB" altLang="en-US" b="1" dirty="0" smtClean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Decision &amp; new doubt</a:t>
            </a:r>
            <a:endParaRPr lang="en-GB" altLang="en-US" b="1" dirty="0"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000" y="6200627"/>
            <a:ext cx="4120448" cy="366669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7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23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of double soundings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8</a:t>
            </a:fld>
            <a:endParaRPr lang="nl-NL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445" y="998697"/>
            <a:ext cx="7366668" cy="5201930"/>
          </a:xfrm>
          <a:prstGeom prst="rect">
            <a:avLst/>
          </a:prstGeom>
        </p:spPr>
      </p:pic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725" y="6200775"/>
            <a:ext cx="4308475" cy="366713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sp>
        <p:nvSpPr>
          <p:cNvPr id="3" name="TextBox 2"/>
          <p:cNvSpPr txBox="1"/>
          <p:nvPr/>
        </p:nvSpPr>
        <p:spPr>
          <a:xfrm>
            <a:off x="8083296" y="2404872"/>
            <a:ext cx="3602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Good comparison when using </a:t>
            </a:r>
            <a:r>
              <a:rPr lang="en-GB" altLang="en-US" sz="2400" dirty="0" smtClean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RMI developed </a:t>
            </a:r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pressure dependent </a:t>
            </a:r>
            <a:r>
              <a:rPr lang="en-GB" altLang="en-US" sz="2400" dirty="0" smtClean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(PRESTO) correction</a:t>
            </a:r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!</a:t>
            </a:r>
            <a:endParaRPr lang="nl-BE" dirty="0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18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with SAGE-II satellite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865020" y="6200627"/>
            <a:ext cx="3474980" cy="366669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nl-NL" dirty="0" smtClean="0"/>
              <a:t> Hugo De Backer | </a:t>
            </a:r>
            <a:fld id="{2DAB09C5-3251-4B47-B002-D03712DC64C3}" type="slidenum">
              <a:rPr lang="nl-NL" smtClean="0"/>
              <a:pPr algn="r"/>
              <a:t>9</a:t>
            </a:fld>
            <a:endParaRPr lang="nl-NL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720725" y="6200775"/>
            <a:ext cx="4308475" cy="366713"/>
          </a:xfrm>
          <a:prstGeom prst="rect">
            <a:avLst/>
          </a:prstGeom>
        </p:spPr>
        <p:txBody>
          <a:bodyPr/>
          <a:lstStyle/>
          <a:p>
            <a:r>
              <a:rPr lang="en-GB" altLang="en-US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History of 50 years ozone soundings</a:t>
            </a:r>
            <a:endParaRPr lang="nl-NL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79" y="924903"/>
            <a:ext cx="3898605" cy="5275724"/>
          </a:xfrm>
          <a:prstGeom prst="rect">
            <a:avLst/>
          </a:prstGeom>
        </p:spPr>
      </p:pic>
      <p:pic>
        <p:nvPicPr>
          <p:cNvPr id="8" name="Picture 7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069080" y="898387"/>
            <a:ext cx="4092953" cy="52453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06640" y="2743200"/>
            <a:ext cx="41422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No </a:t>
            </a:r>
            <a:r>
              <a:rPr lang="en-GB" altLang="en-US" sz="2400" dirty="0" smtClean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trend </a:t>
            </a:r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visible in </a:t>
            </a:r>
            <a:r>
              <a:rPr lang="en-GB" altLang="en-US" sz="2400" dirty="0" smtClean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the differences with </a:t>
            </a:r>
            <a:r>
              <a:rPr lang="en-GB" altLang="en-US" sz="2400" dirty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satellite </a:t>
            </a:r>
            <a:r>
              <a:rPr lang="en-GB" altLang="en-US" sz="2400" dirty="0" smtClean="0">
                <a:solidFill>
                  <a:srgbClr val="266EBF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data when the RMI developed correction (PRESTO) is applied </a:t>
            </a:r>
            <a:endParaRPr lang="nl-BE" dirty="0" smtClean="0">
              <a:solidFill>
                <a:srgbClr val="0033A0"/>
              </a:solidFill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49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 KMI-IRM THEME">
  <a:themeElements>
    <a:clrScheme name="Custom 25">
      <a:dk1>
        <a:srgbClr val="58697A"/>
      </a:dk1>
      <a:lt1>
        <a:srgbClr val="FFFFFF"/>
      </a:lt1>
      <a:dk2>
        <a:srgbClr val="626262"/>
      </a:dk2>
      <a:lt2>
        <a:srgbClr val="F2F2F2"/>
      </a:lt2>
      <a:accent1>
        <a:srgbClr val="58697A"/>
      </a:accent1>
      <a:accent2>
        <a:srgbClr val="266EBF"/>
      </a:accent2>
      <a:accent3>
        <a:srgbClr val="A5A5A5"/>
      </a:accent3>
      <a:accent4>
        <a:srgbClr val="A5A5A5"/>
      </a:accent4>
      <a:accent5>
        <a:srgbClr val="A5A5A5"/>
      </a:accent5>
      <a:accent6>
        <a:srgbClr val="A5A5A5"/>
      </a:accent6>
      <a:hlink>
        <a:srgbClr val="76CDEE"/>
      </a:hlink>
      <a:folHlink>
        <a:srgbClr val="1482AB"/>
      </a:folHlink>
    </a:clrScheme>
    <a:fontScheme name="KMI_Font">
      <a:majorFont>
        <a:latin typeface="Lato Black"/>
        <a:ea typeface=""/>
        <a:cs typeface=""/>
      </a:majorFont>
      <a:minorFont>
        <a:latin typeface="La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44450">
          <a:solidFill>
            <a:srgbClr val="0033A0"/>
          </a:solidFill>
        </a:ln>
      </a:spPr>
      <a:bodyPr rtlCol="0" anchor="ctr"/>
      <a:lstStyle>
        <a:defPPr algn="ctr">
          <a:defRPr sz="1600" dirty="0" err="1"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>
              <a:lumMod val="50000"/>
              <a:lumOff val="5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mtClean="0">
            <a:solidFill>
              <a:srgbClr val="0033A0"/>
            </a:solidFill>
            <a:latin typeface="Verdana" charset="0"/>
            <a:ea typeface="Verdana" charset="0"/>
            <a:cs typeface="Verdana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xmlns="" name="VUB-tmp2017" id="{10DC50E6-1B59-A244-B26B-E5A459B5CBCA}" vid="{6CBD3AA6-F9C4-3943-A482-D8B422AB87A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</TotalTime>
  <Words>591</Words>
  <Application>Microsoft Office PowerPoint</Application>
  <PresentationFormat>Custom</PresentationFormat>
  <Paragraphs>83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1 KMI-IRM THEME</vt:lpstr>
      <vt:lpstr>PowerPoint Presentation</vt:lpstr>
      <vt:lpstr>Situation in the 1990s</vt:lpstr>
      <vt:lpstr>Dilemma</vt:lpstr>
      <vt:lpstr>Action: research</vt:lpstr>
      <vt:lpstr>Results</vt:lpstr>
      <vt:lpstr>Curiosity</vt:lpstr>
      <vt:lpstr>Decision &amp; new doubt</vt:lpstr>
      <vt:lpstr>Results of double soundings</vt:lpstr>
      <vt:lpstr>Comparison with SAGE-II satellite</vt:lpstr>
      <vt:lpstr>Conclusion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Emilie Delhaye</dc:creator>
  <cp:lastModifiedBy>grawrs</cp:lastModifiedBy>
  <cp:revision>210</cp:revision>
  <cp:lastPrinted>2016-12-08T10:40:15Z</cp:lastPrinted>
  <dcterms:created xsi:type="dcterms:W3CDTF">2019-03-13T15:25:37Z</dcterms:created>
  <dcterms:modified xsi:type="dcterms:W3CDTF">2019-10-15T15:10:45Z</dcterms:modified>
</cp:coreProperties>
</file>